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>
        <p:scale>
          <a:sx n="100" d="100"/>
          <a:sy n="100" d="100"/>
        </p:scale>
        <p:origin x="91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1BA1E-0329-6616-80CD-22DCE16BAE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8A540D-59BF-DE17-5823-AC579B791D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26C70B-3D1D-E686-602C-02EF2CD3D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AA6C5-5F8D-4651-BC84-F6D650645874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75C13-C758-91D1-40B2-43AB1B771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E0461-99CF-F02A-6611-2BB4918A9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5816-6D1B-4ED4-A0F4-38434532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819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671F2-EE1C-DE37-388D-D254835A1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89987F-F4F9-2DAD-0DA9-DE2282C8DF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BAAF92-52D9-EFF1-2955-2BE97FDB8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AA6C5-5F8D-4651-BC84-F6D650645874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DE3E06-8955-DFF8-C85C-96BF8A3C9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DFEAAD-BD9A-27F0-42C1-FA98606C2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5816-6D1B-4ED4-A0F4-38434532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069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3367B4-7383-1E73-0BA5-7BA45CEBD0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ED4F6C-0691-2094-BF4B-F81E55D3B1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58C123-A31D-0DCF-D9A9-1D0505E83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AA6C5-5F8D-4651-BC84-F6D650645874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F5626-C8E0-0633-B31E-F697C98A9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C9B1A-25CC-21DD-0436-80F6CC387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5816-6D1B-4ED4-A0F4-38434532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545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F96E3-6F91-8860-427B-72D6302AC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ED3E7-53FD-71C6-C459-A0D68A9895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88016F-B98C-B4A6-252A-A05216880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AA6C5-5F8D-4651-BC84-F6D650645874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CC913-0DD1-42C3-5192-3BFAD12D9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7CC2EB-EA91-9E5A-ADAC-4B6513854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5816-6D1B-4ED4-A0F4-38434532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836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FCF36-A56F-F44F-4C69-9918933C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4D2C85-5AFF-41C5-6C52-1B8EBFBE3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CC3411-4F6A-C781-FA3D-F540E4C59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AA6C5-5F8D-4651-BC84-F6D650645874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20EB04-0E91-F82C-7D89-8583D4200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D5EFA-6D35-2F30-09BD-DF46B4E96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5816-6D1B-4ED4-A0F4-38434532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836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31D8D-64DC-29D4-8690-634DFBE05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08D44-8CA2-65C2-F828-9EE55F05C0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309FD-2E99-1CB4-D7B8-9F35CF04A3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00CA1-77B8-1B31-03FD-7E8496946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AA6C5-5F8D-4651-BC84-F6D650645874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BE18E-22C9-AE2B-D6D3-73E41A280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80C978-A139-9E10-0CB3-64B520DB2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5816-6D1B-4ED4-A0F4-38434532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316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86215-BD03-2E76-59FE-37A070D05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A1A404-8EC6-6E0E-A6CD-CF38ED0CF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85D019-290E-72CC-85F9-5A21E1B0A4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9613C2-8F09-0F84-E55E-3E9067807E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F83008-1AAA-2B75-A481-7A0036D338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03AF18-7994-258D-7A90-2F8C7F447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AA6C5-5F8D-4651-BC84-F6D650645874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8527CB-2CD0-965B-CEC5-9C6A13DF8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2F8171-A3E1-ADF1-F7E3-743539A17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5816-6D1B-4ED4-A0F4-38434532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65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8B56A-2E96-5A83-7BD3-DD005BA35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F2B768-5C5F-8296-DB45-1992E0454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AA6C5-5F8D-4651-BC84-F6D650645874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32E0D8-3FA7-4DEB-FB83-0A162F7C7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024FFC-C81B-AF9A-7B1E-2AB6728B2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5816-6D1B-4ED4-A0F4-38434532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211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7877E3-138D-865C-4A67-43E0095D6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AA6C5-5F8D-4651-BC84-F6D650645874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B0C374-45CB-6D23-4D43-B1AAA67A2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395DD8-508A-EEEB-AAA3-F72967DB0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5816-6D1B-4ED4-A0F4-38434532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487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0120B-2DB0-79D2-23D9-1DA022DA2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4E4E9-4C62-CD68-5F28-6D255240DB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FED3EF-DF44-2B56-E08F-63C5A85576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A2483D-A7E9-49F4-3B16-96429CEC8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AA6C5-5F8D-4651-BC84-F6D650645874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98BB40-8207-E810-6FB7-49F817BCC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3F7C03-3DCE-2595-5B45-0FBA0AF8E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5816-6D1B-4ED4-A0F4-38434532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330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FDCDE-CBF8-252D-02B1-E2CAC7156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FC502A-7882-AA4C-1528-B243444472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9BD03A-FB63-6813-8A12-47C38CCE5C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54FE8F-DFBC-8AB2-3034-50C325FE4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AA6C5-5F8D-4651-BC84-F6D650645874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D1FE25-092B-9B27-FCC3-17CA9C6ED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D98F41-9027-8107-D355-06E9F5ADF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5816-6D1B-4ED4-A0F4-38434532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745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BC4334-4F80-D36C-3503-1CAB2E937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279CF5-F161-DE79-0484-70AA1C924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A1B0B-386B-E0FA-7771-A4C46DA358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CAA6C5-5F8D-4651-BC84-F6D650645874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392C0-B6F7-DC0E-9668-C196A65B35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8DF74-6E7A-1D45-7B7A-CF1C25A236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25816-6D1B-4ED4-A0F4-38434532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408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2F34E18-26FA-027B-4F62-A3E96590F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184" y="1018326"/>
            <a:ext cx="7318711" cy="42983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19B8C0D-5B95-1467-D475-8F84EAB43F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763"/>
          <a:stretch/>
        </p:blipFill>
        <p:spPr>
          <a:xfrm>
            <a:off x="8186041" y="1386840"/>
            <a:ext cx="3397184" cy="3679712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1995B29-EAF5-3049-B651-3AD9DC01F7B4}"/>
              </a:ext>
            </a:extLst>
          </p:cNvPr>
          <p:cNvCxnSpPr>
            <a:cxnSpLocks/>
          </p:cNvCxnSpPr>
          <p:nvPr/>
        </p:nvCxnSpPr>
        <p:spPr>
          <a:xfrm flipV="1">
            <a:off x="3676454" y="3429000"/>
            <a:ext cx="0" cy="151746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CBA72C6-EBCC-D327-2140-4E7CE17D16D9}"/>
              </a:ext>
            </a:extLst>
          </p:cNvPr>
          <p:cNvCxnSpPr>
            <a:cxnSpLocks/>
          </p:cNvCxnSpPr>
          <p:nvPr/>
        </p:nvCxnSpPr>
        <p:spPr>
          <a:xfrm>
            <a:off x="9628763" y="836022"/>
            <a:ext cx="0" cy="127811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0019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597876-44F7-1E95-8C79-B33EC28850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811" y="930388"/>
            <a:ext cx="3365026" cy="40081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5021A6-2BDC-91CA-6F7F-FBFE5A504F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763"/>
          <a:stretch/>
        </p:blipFill>
        <p:spPr>
          <a:xfrm>
            <a:off x="3804285" y="1094592"/>
            <a:ext cx="3397184" cy="367971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2D49064-22E5-00CF-1EB0-A0C6105E5FA6}"/>
              </a:ext>
            </a:extLst>
          </p:cNvPr>
          <p:cNvCxnSpPr>
            <a:cxnSpLocks/>
          </p:cNvCxnSpPr>
          <p:nvPr/>
        </p:nvCxnSpPr>
        <p:spPr>
          <a:xfrm>
            <a:off x="2944934" y="806002"/>
            <a:ext cx="0" cy="188385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4010184-0A73-D140-53B4-AD2A46C922C5}"/>
              </a:ext>
            </a:extLst>
          </p:cNvPr>
          <p:cNvCxnSpPr>
            <a:cxnSpLocks/>
          </p:cNvCxnSpPr>
          <p:nvPr/>
        </p:nvCxnSpPr>
        <p:spPr>
          <a:xfrm>
            <a:off x="5247263" y="845820"/>
            <a:ext cx="0" cy="103703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982C44B-07F5-A72C-57C2-E09E43D44F2F}"/>
              </a:ext>
            </a:extLst>
          </p:cNvPr>
          <p:cNvSpPr txBox="1"/>
          <p:nvPr/>
        </p:nvSpPr>
        <p:spPr>
          <a:xfrm>
            <a:off x="2613659" y="436670"/>
            <a:ext cx="4321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Connect </a:t>
            </a:r>
            <a:r>
              <a:rPr lang="en-US" dirty="0" err="1"/>
              <a:t>Intan</a:t>
            </a:r>
            <a:r>
              <a:rPr lang="en-US" dirty="0"/>
              <a:t> elec0 to </a:t>
            </a:r>
            <a:r>
              <a:rPr lang="en-US" dirty="0" err="1"/>
              <a:t>Omnetics</a:t>
            </a:r>
            <a:r>
              <a:rPr lang="en-US" dirty="0"/>
              <a:t> 8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39A96A8-2FA8-BDAA-B799-5E4EA81562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7390" y="2745192"/>
            <a:ext cx="3946264" cy="2317702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9D5123E-97C7-C374-E573-7E689AF820F7}"/>
              </a:ext>
            </a:extLst>
          </p:cNvPr>
          <p:cNvCxnSpPr>
            <a:cxnSpLocks/>
          </p:cNvCxnSpPr>
          <p:nvPr/>
        </p:nvCxnSpPr>
        <p:spPr>
          <a:xfrm flipV="1">
            <a:off x="5190113" y="4000395"/>
            <a:ext cx="0" cy="55194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67140AB-9154-97C9-275A-1665973061F6}"/>
              </a:ext>
            </a:extLst>
          </p:cNvPr>
          <p:cNvCxnSpPr>
            <a:cxnSpLocks/>
          </p:cNvCxnSpPr>
          <p:nvPr/>
        </p:nvCxnSpPr>
        <p:spPr>
          <a:xfrm>
            <a:off x="3893185" y="3209671"/>
            <a:ext cx="0" cy="438658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588317E-74BA-E7D1-8019-4884FAC7C72E}"/>
              </a:ext>
            </a:extLst>
          </p:cNvPr>
          <p:cNvCxnSpPr>
            <a:cxnSpLocks/>
          </p:cNvCxnSpPr>
          <p:nvPr/>
        </p:nvCxnSpPr>
        <p:spPr>
          <a:xfrm flipV="1">
            <a:off x="6039485" y="2025650"/>
            <a:ext cx="0" cy="43117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5F0FFE3-1494-2327-6867-C627C5AB19F4}"/>
              </a:ext>
            </a:extLst>
          </p:cNvPr>
          <p:cNvCxnSpPr>
            <a:cxnSpLocks/>
          </p:cNvCxnSpPr>
          <p:nvPr/>
        </p:nvCxnSpPr>
        <p:spPr>
          <a:xfrm flipV="1">
            <a:off x="1207135" y="4826000"/>
            <a:ext cx="0" cy="43117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DF66235C-5562-D73E-15C5-1B9BCCE764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593" r="34125" b="25236"/>
          <a:stretch/>
        </p:blipFill>
        <p:spPr>
          <a:xfrm rot="10800000">
            <a:off x="7924651" y="1645076"/>
            <a:ext cx="3068286" cy="131774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217A96B-D9DA-F576-81D2-513D28A8B2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611"/>
          <a:stretch/>
        </p:blipFill>
        <p:spPr>
          <a:xfrm rot="10800000">
            <a:off x="8516157" y="2874735"/>
            <a:ext cx="2597854" cy="1899569"/>
          </a:xfrm>
          <a:prstGeom prst="rect">
            <a:avLst/>
          </a:prstGeom>
        </p:spPr>
      </p:pic>
      <p:sp>
        <p:nvSpPr>
          <p:cNvPr id="23" name="Left Brace 22">
            <a:extLst>
              <a:ext uri="{FF2B5EF4-FFF2-40B4-BE49-F238E27FC236}">
                <a16:creationId xmlns:a16="http://schemas.microsoft.com/office/drawing/2014/main" id="{2C63615A-4C44-4B8C-6FEC-A16DED9C8E57}"/>
              </a:ext>
            </a:extLst>
          </p:cNvPr>
          <p:cNvSpPr/>
          <p:nvPr/>
        </p:nvSpPr>
        <p:spPr>
          <a:xfrm>
            <a:off x="8560607" y="2334174"/>
            <a:ext cx="182186" cy="1195194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364E2B8B-52C8-2989-EB15-7872627DD55C}"/>
              </a:ext>
            </a:extLst>
          </p:cNvPr>
          <p:cNvSpPr/>
          <p:nvPr/>
        </p:nvSpPr>
        <p:spPr>
          <a:xfrm>
            <a:off x="8410555" y="2211619"/>
            <a:ext cx="287787" cy="1433195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13E6DC3-F069-536B-07F4-90B09728352D}"/>
              </a:ext>
            </a:extLst>
          </p:cNvPr>
          <p:cNvSpPr txBox="1"/>
          <p:nvPr/>
        </p:nvSpPr>
        <p:spPr>
          <a:xfrm>
            <a:off x="142875" y="6373616"/>
            <a:ext cx="6105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Assuming </a:t>
            </a:r>
            <a:r>
              <a:rPr lang="en-US" dirty="0" err="1"/>
              <a:t>Omnetics</a:t>
            </a:r>
            <a:r>
              <a:rPr lang="en-US" dirty="0"/>
              <a:t> 1839 label on </a:t>
            </a:r>
            <a:r>
              <a:rPr lang="en-US" dirty="0" err="1"/>
              <a:t>Intan</a:t>
            </a:r>
            <a:r>
              <a:rPr lang="en-US" dirty="0"/>
              <a:t> front end faces forward</a:t>
            </a:r>
          </a:p>
        </p:txBody>
      </p:sp>
    </p:spTree>
    <p:extLst>
      <p:ext uri="{BB962C8B-B14F-4D97-AF65-F5344CB8AC3E}">
        <p14:creationId xmlns:p14="http://schemas.microsoft.com/office/powerpoint/2010/main" val="450014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16</Words>
  <Application>Microsoft Office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Robin Kim</dc:creator>
  <cp:lastModifiedBy>Robin Kim</cp:lastModifiedBy>
  <cp:revision>1</cp:revision>
  <dcterms:created xsi:type="dcterms:W3CDTF">2023-01-18T15:38:22Z</dcterms:created>
  <dcterms:modified xsi:type="dcterms:W3CDTF">2023-01-18T22:22:52Z</dcterms:modified>
</cp:coreProperties>
</file>

<file path=docProps/thumbnail.jpeg>
</file>